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useoModerno Medium"/>
      <p:regular r:id="rId17"/>
    </p:embeddedFont>
    <p:embeddedFont>
      <p:font typeface="MuseoModerno Medium"/>
      <p:regular r:id="rId18"/>
    </p:embeddedFont>
    <p:embeddedFont>
      <p:font typeface="MuseoModerno Medium"/>
      <p:regular r:id="rId19"/>
    </p:embeddedFont>
    <p:embeddedFont>
      <p:font typeface="MuseoModerno Medium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Mastering NumPy for Beginners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this beginner-friendly guide to NumPy! We'll explore this essential library for image processing and data science from installation to practical application.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67112"/>
            <a:ext cx="210383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B4150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EMRE Akpınar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4628"/>
            <a:ext cx="57979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Practical Applications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7430" y="19970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613065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088255" y="22238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Image Processing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088255" y="2714268"/>
            <a:ext cx="32707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Manipulate pixels as NumPy arrays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223256"/>
            </a:avLst>
          </a:prstGeom>
          <a:solidFill>
            <a:srgbClr val="D9D4C9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424" y="3360658"/>
            <a:ext cx="3228022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381476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5895261" y="35874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895261" y="4077891"/>
            <a:ext cx="37614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Perform statistical operations efficiently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223256"/>
            </a:avLst>
          </a:prstGeom>
          <a:solidFill>
            <a:srgbClr val="D9D4C9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418" y="4724281"/>
            <a:ext cx="484203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892" y="5178385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6702266" y="4951095"/>
            <a:ext cx="26024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702266" y="5441513"/>
            <a:ext cx="26024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Prepare and transform data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532126" y="6044327"/>
            <a:ext cx="7247811" cy="15240"/>
          </a:xfrm>
          <a:prstGeom prst="roundRect">
            <a:avLst>
              <a:gd name="adj" fmla="val 223256"/>
            </a:avLst>
          </a:prstGeom>
          <a:solidFill>
            <a:srgbClr val="D9D4C9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6087904"/>
            <a:ext cx="6456164" cy="130694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94773" y="654200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4</a:t>
            </a:r>
            <a:endParaRPr lang="en-US" sz="2500" dirty="0"/>
          </a:p>
        </p:txBody>
      </p:sp>
      <p:sp>
        <p:nvSpPr>
          <p:cNvPr id="20" name="Text 14"/>
          <p:cNvSpPr/>
          <p:nvPr/>
        </p:nvSpPr>
        <p:spPr>
          <a:xfrm>
            <a:off x="7509272" y="63147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Scientific Computing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09272" y="6805136"/>
            <a:ext cx="367974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Solve complex mathematical problems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68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What is NumPy?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509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299346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509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Numerical Python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41382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NumPy stands for "Numerical Python." It's a fundamental library for working with large arrays and matrices.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509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4770537" y="299346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509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Mathematical Operations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5713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 enables complex mathematical operations on these arrays. It's widely used in data science today.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92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57717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9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Open-source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970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NumPy is free and open-source. Anyone can use it without paying.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0338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Understanding Arrays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1D Arrays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Think of these as a single row of elements. Like a simple list of numbers in a line.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2D Arrays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Elements arranged in rows and columns. Similar to a spreadsheet or table format.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3D Arrays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Like stacking multiple 2D arrays. They add depth to the rows and columns structure.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56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Getting Started with NumPy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333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Install NumPy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32374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Open your terminal or command prompt. Type: pip install numpy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1346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Import the Library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0388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your Python script, add: import numpy as np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99360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7470815" y="4993600"/>
            <a:ext cx="30377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Create Your First Array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48401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Try: arr = np.array([1, 2, 3, 4, 5])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300913" y="607373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14" name="Text 11"/>
          <p:cNvSpPr/>
          <p:nvPr/>
        </p:nvSpPr>
        <p:spPr>
          <a:xfrm>
            <a:off x="7811095" y="6073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Print and Verify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11095" y="656415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print(arr) to see your array.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98427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Creating Arrays with Default Values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Zeros Array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zeros_array = np.zeros((3, 4)) creates a 3x4 grid filled with zeros.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Ones Array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336030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ones_array = np.ones((3, 4)) generates a similar grid but with ones.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505182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Custom Values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filled_array = np.ones((3, 4)) * 5 makes an array filled with fives.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Generating Number Sequences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Basic Range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sequence = np.arange(12) creates numbers from 0 to 11.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Custom Start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Start from any number like 10: np.arange(10, 100).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With Step Size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np.arange(10, 100, 10) creates: 10, 20, 30... 90.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Reshaping Arrays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F3EEE3"/>
          </a:solidFill>
          <a:ln/>
        </p:spPr>
      </p:sp>
      <p:sp>
        <p:nvSpPr>
          <p:cNvPr id="4" name="Text 2"/>
          <p:cNvSpPr/>
          <p:nvPr/>
        </p:nvSpPr>
        <p:spPr>
          <a:xfrm>
            <a:off x="1721167" y="307633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849047"/>
            <a:ext cx="23574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Create 1D Array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23574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array_1d = np.arange(12)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D9D4C9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F3EEE3"/>
          </a:solidFill>
          <a:ln/>
        </p:spPr>
      </p:sp>
      <p:sp>
        <p:nvSpPr>
          <p:cNvPr id="9" name="Text 7"/>
          <p:cNvSpPr/>
          <p:nvPr/>
        </p:nvSpPr>
        <p:spPr>
          <a:xfrm>
            <a:off x="2808089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Reshape Operation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3807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reshaped_array = array_1d.reshape(4, 3)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D9D4C9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F3EEE3"/>
          </a:solidFill>
          <a:ln/>
        </p:spPr>
      </p:sp>
      <p:sp>
        <p:nvSpPr>
          <p:cNvPr id="14" name="Text 12"/>
          <p:cNvSpPr/>
          <p:nvPr/>
        </p:nvSpPr>
        <p:spPr>
          <a:xfrm>
            <a:off x="3895011" y="591693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Result: 2D Array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2842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4x3 matrix from 12 elements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311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Array Properties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80047"/>
            <a:ext cx="7556421" cy="4718447"/>
          </a:xfrm>
          <a:prstGeom prst="roundRect">
            <a:avLst>
              <a:gd name="adj" fmla="val 7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287667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2431375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Property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431375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431375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Example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2937986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081695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ndim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081695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Number of dimensions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081695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array_2d.ndim → 2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3951208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09491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shape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094917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Size in each dimension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094917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(2, 3) → 2 rows, 3 columns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4964430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10813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size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10813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Total number of elements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10813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array_2d.size → 6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6287810" y="5977652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515457" y="612136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dtype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9032438" y="6121360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type of elements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1545610" y="612136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int32, float64, etc.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7612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Setting Data Types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25065"/>
            <a:ext cx="3664863" cy="2531745"/>
          </a:xfrm>
          <a:prstGeom prst="roundRect">
            <a:avLst>
              <a:gd name="adj" fmla="val 1344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6518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Integer Types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142298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array = np.array([2, 3, 4, 5], dtype=np.int8)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07004" y="4004191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Smaller memory footprint for integers from -128 to 127.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425065"/>
            <a:ext cx="3664863" cy="2531745"/>
          </a:xfrm>
          <a:prstGeom prst="roundRect">
            <a:avLst>
              <a:gd name="adj" fmla="val 1344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10398681" y="26518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Float Types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8681" y="3142298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array_float = np.array([2, 3, 4, 5], dtype=np.float16)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98681" y="4004191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decimal numbers with reduced precision.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83624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6507004" y="5410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Why Set Types?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507004" y="5900857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Controls memory usage and precision. Important for large datasets and performance.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2025-03-05T22:27:16Z</dcterms:created>
  <dcterms:modified xsi:type="dcterms:W3CDTF">2025-03-05T22:27:16Z</dcterms:modified>
</cp:coreProperties>
</file>